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5" r:id="rId20"/>
    <p:sldId id="27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4FCF37-15B8-4031-85C6-5185329B354E}" v="159" dt="2024-03-28T07:05:1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2" autoAdjust="0"/>
    <p:restoredTop sz="94660"/>
  </p:normalViewPr>
  <p:slideViewPr>
    <p:cSldViewPr snapToGrid="0">
      <p:cViewPr varScale="1">
        <p:scale>
          <a:sx n="34" d="100"/>
          <a:sy n="34" d="100"/>
        </p:scale>
        <p:origin x="54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Sauve" userId="b48401e182e6a6be" providerId="LiveId" clId="{A74FCF37-15B8-4031-85C6-5185329B354E}"/>
    <pc:docChg chg="addSld modSld modMainMaster">
      <pc:chgData name="Marie Sauve" userId="b48401e182e6a6be" providerId="LiveId" clId="{A74FCF37-15B8-4031-85C6-5185329B354E}" dt="2024-03-28T07:05:14.514" v="174"/>
      <pc:docMkLst>
        <pc:docMk/>
      </pc:docMkLst>
      <pc:sldChg chg="modSp mod setBg">
        <pc:chgData name="Marie Sauve" userId="b48401e182e6a6be" providerId="LiveId" clId="{A74FCF37-15B8-4031-85C6-5185329B354E}" dt="2024-03-28T07:05:14.514" v="174"/>
        <pc:sldMkLst>
          <pc:docMk/>
          <pc:sldMk cId="2772683869" sldId="256"/>
        </pc:sldMkLst>
        <pc:spChg chg="mod">
          <ac:chgData name="Marie Sauve" userId="b48401e182e6a6be" providerId="LiveId" clId="{A74FCF37-15B8-4031-85C6-5185329B354E}" dt="2024-03-28T07:03:39.487" v="19" actId="207"/>
          <ac:spMkLst>
            <pc:docMk/>
            <pc:sldMk cId="2772683869" sldId="256"/>
            <ac:spMk id="2" creationId="{55CCCB51-76D9-E526-6838-40381B212618}"/>
          </ac:spMkLst>
        </pc:spChg>
      </pc:sldChg>
      <pc:sldChg chg="addSp modSp mod">
        <pc:chgData name="Marie Sauve" userId="b48401e182e6a6be" providerId="LiveId" clId="{A74FCF37-15B8-4031-85C6-5185329B354E}" dt="2024-03-28T06:52:15.248" v="4" actId="14100"/>
        <pc:sldMkLst>
          <pc:docMk/>
          <pc:sldMk cId="793040240" sldId="273"/>
        </pc:sldMkLst>
        <pc:picChg chg="add mod">
          <ac:chgData name="Marie Sauve" userId="b48401e182e6a6be" providerId="LiveId" clId="{A74FCF37-15B8-4031-85C6-5185329B354E}" dt="2024-03-28T06:52:15.248" v="4" actId="14100"/>
          <ac:picMkLst>
            <pc:docMk/>
            <pc:sldMk cId="793040240" sldId="273"/>
            <ac:picMk id="3" creationId="{8F66EB65-A725-998C-0F8D-265EEFB829AA}"/>
          </ac:picMkLst>
        </pc:picChg>
      </pc:sldChg>
      <pc:sldChg chg="addSp modSp mod">
        <pc:chgData name="Marie Sauve" userId="b48401e182e6a6be" providerId="LiveId" clId="{A74FCF37-15B8-4031-85C6-5185329B354E}" dt="2024-03-28T07:02:49.809" v="14" actId="1076"/>
        <pc:sldMkLst>
          <pc:docMk/>
          <pc:sldMk cId="189882964" sldId="274"/>
        </pc:sldMkLst>
        <pc:picChg chg="add mod">
          <ac:chgData name="Marie Sauve" userId="b48401e182e6a6be" providerId="LiveId" clId="{A74FCF37-15B8-4031-85C6-5185329B354E}" dt="2024-03-28T07:02:49.809" v="14" actId="1076"/>
          <ac:picMkLst>
            <pc:docMk/>
            <pc:sldMk cId="189882964" sldId="274"/>
            <ac:picMk id="3" creationId="{83AB5465-57BC-4B99-EF12-BF0EDE99DE8F}"/>
          </ac:picMkLst>
        </pc:picChg>
      </pc:sldChg>
      <pc:sldChg chg="addSp modSp new mod">
        <pc:chgData name="Marie Sauve" userId="b48401e182e6a6be" providerId="LiveId" clId="{A74FCF37-15B8-4031-85C6-5185329B354E}" dt="2024-03-28T06:57:07.130" v="8" actId="962"/>
        <pc:sldMkLst>
          <pc:docMk/>
          <pc:sldMk cId="2699819515" sldId="275"/>
        </pc:sldMkLst>
        <pc:picChg chg="add mod">
          <ac:chgData name="Marie Sauve" userId="b48401e182e6a6be" providerId="LiveId" clId="{A74FCF37-15B8-4031-85C6-5185329B354E}" dt="2024-03-28T06:57:07.130" v="8" actId="962"/>
          <ac:picMkLst>
            <pc:docMk/>
            <pc:sldMk cId="2699819515" sldId="275"/>
            <ac:picMk id="3" creationId="{7F14184D-0B29-A926-6607-E84AD0755CBA}"/>
          </ac:picMkLst>
        </pc:picChg>
      </pc:sldChg>
      <pc:sldChg chg="addSp modSp new mod">
        <pc:chgData name="Marie Sauve" userId="b48401e182e6a6be" providerId="LiveId" clId="{A74FCF37-15B8-4031-85C6-5185329B354E}" dt="2024-03-28T07:03:02.939" v="17" actId="962"/>
        <pc:sldMkLst>
          <pc:docMk/>
          <pc:sldMk cId="3444644856" sldId="276"/>
        </pc:sldMkLst>
        <pc:picChg chg="add mod">
          <ac:chgData name="Marie Sauve" userId="b48401e182e6a6be" providerId="LiveId" clId="{A74FCF37-15B8-4031-85C6-5185329B354E}" dt="2024-03-28T07:03:02.939" v="17" actId="962"/>
          <ac:picMkLst>
            <pc:docMk/>
            <pc:sldMk cId="3444644856" sldId="276"/>
            <ac:picMk id="3" creationId="{79C47F3F-0ED9-2548-F697-53B97040FEF7}"/>
          </ac:picMkLst>
        </pc:picChg>
      </pc:sldChg>
      <pc:sldMasterChg chg="setBg modSldLayout">
        <pc:chgData name="Marie Sauve" userId="b48401e182e6a6be" providerId="LiveId" clId="{A74FCF37-15B8-4031-85C6-5185329B354E}" dt="2024-03-28T07:05:14.514" v="174"/>
        <pc:sldMasterMkLst>
          <pc:docMk/>
          <pc:sldMasterMk cId="1189561942" sldId="2147483648"/>
        </pc:sldMasterMkLst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790149446" sldId="2147483649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715479559" sldId="2147483650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561701301" sldId="2147483651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698079304" sldId="2147483652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934884953" sldId="2147483653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522198805" sldId="2147483654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40166340" sldId="2147483655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912140795" sldId="2147483656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709625393" sldId="2147483657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438662931" sldId="2147483658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1009806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D7A7-8C93-B354-CAA5-E56D6C0F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D3CD7-FAD8-9644-F35C-C8D581AD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36E1-5AD0-4B18-FABC-9CEB71B9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DB9F8-9F57-26CF-5997-B01BA096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4D5A-7D8C-95CC-E7C5-166BD4EF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14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8787-955E-F43A-C9E8-22ECB48F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CF00B-B74E-FAB0-4DA0-E954AC0B1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31E8-B8B0-A65C-0913-550E57C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308F-4624-FB39-87BD-7EC87D22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443E-4D29-2EF0-A402-F3170AC3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66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D1671-4F72-DD22-7B36-6799A8254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C9084-934A-0B06-ED9B-86C9D8872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BEF5-9A55-15CC-5310-8A3E8BE6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0C46-712E-9D12-F9D8-26613522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3D61-44D5-F55A-910C-64FFE59D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9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16C2-7514-C65F-88BE-D7DF0DFF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F6E-20DC-5E5E-9AD5-B03937A4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CEFC7-0E99-8BE3-ED64-32CC9126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8277-2AA0-0D66-55CD-88A9F0AF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D254-E71F-DEA8-A542-79EA1FC7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4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208-2228-20C6-4A61-BFFF4203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964C6-ACCF-1DD7-2811-32DFCC9B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7453-BC14-D019-FCF4-A5349C1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847A-0C20-5D94-CAEA-A887E9EF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6A73-5778-E534-9225-E4A9326A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70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3668-29F5-9E80-BB43-5E16410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531D-C346-8883-0FD6-87BD64338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4EF49-F25C-5844-560A-40D684BB6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6AD75-F74C-1B3F-25D2-8ECBC17E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41F2C-D0C7-B0D7-7F2A-B731DBAF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418E8-2FBD-B175-DFC4-BC9E8714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807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5A99-F100-B35B-7133-E958151E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75FD-7900-E3FB-ECE1-A1EE69B19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88E4B-5664-0288-F64B-DFBFE895B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0071C-51C2-4C8D-6308-FDF4233DC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62BCE-26C4-E46C-2686-40D7E8201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54484-A53F-DEBE-1927-B065CC36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99D72-CF6A-1EA4-D32E-46ABBEC3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0ADCA-2E8C-FE4D-D9A0-029DC8AB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88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4F4-E6FB-ACA1-C755-B1EF15DB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5511E-734B-C13E-602D-C5CF52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019E3-53FF-6D3C-F1A1-D9A287A4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BCFAE-CBF3-C20F-7BE0-22FA4943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19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4CDDB-545B-934B-7247-BF1240F9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6D422-4299-28ED-3049-89D4DCB9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3DC85-6EAE-ADAC-3FB5-45A177D9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6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BE45-3396-6142-1338-E8B7465F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90E6-4FF1-B53B-59F8-82DE4B42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0276F-800F-869A-2F7D-A8BCACCFF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2DC99-8539-FFB5-6B93-92ECA027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B910-55A3-CBF5-7D3B-1EA00741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D6100-B6A3-20B7-DBB6-4524ACEC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14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39D0-6D59-14C6-B047-5DA08A02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4799A-40E8-4FEC-CCC2-77EB2207F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E0C93-8500-BDEA-8779-4BD2B330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A67A7-9850-7ACC-8B4F-DA7F3E05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350C4-2150-954D-93F2-E88A0CB1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781B2-AB81-48F8-0429-A5B90897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62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17000">
              <a:schemeClr val="accent5">
                <a:lumMod val="40000"/>
                <a:lumOff val="60000"/>
              </a:schemeClr>
            </a:gs>
            <a:gs pos="83000">
              <a:schemeClr val="accent5">
                <a:lumMod val="60000"/>
                <a:lumOff val="40000"/>
              </a:schemeClr>
            </a:gs>
            <a:gs pos="56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B53B8-0FC2-ACCE-6F6B-FB3E178B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66F77-C8EC-985C-36C6-1E5BCD292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A5ACC-CF11-660F-0E15-9618D9928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5A0F2-FEC3-0466-B0B2-792EF116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4307-5F18-D062-5684-6BCEFF325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56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CB51-76D9-E526-6838-40381B212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Marie_Sauve_AWT_FP</a:t>
            </a:r>
            <a:endParaRPr lang="en-CA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C3D54-7310-548D-8583-95BBA6BB3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Landing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26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B3D73B-217C-874E-62F9-15743F76E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98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9DA0FE-C3C8-2B69-D93F-E47A9E69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97"/>
            <a:ext cx="12192000" cy="6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9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2964C5-74CC-440A-CBDA-B9B67714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80"/>
            <a:ext cx="12192000" cy="64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9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032D78-CBF7-BCE4-9001-F8B7510C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26"/>
            <a:ext cx="12192000" cy="64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3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2037-CE0C-7F81-CC4E-6F742DEA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82"/>
            <a:ext cx="12192000" cy="64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0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8D2BFD-FA26-75F6-7836-70CD1103B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2"/>
            <a:ext cx="12192000" cy="67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BC2ECB-4AEE-E0EC-88E7-1C5DBF0E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40"/>
            <a:ext cx="12192000" cy="65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2BD955-94D1-439F-E822-BB4064225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90"/>
            <a:ext cx="12192000" cy="67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48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66EB65-A725-998C-0F8D-265EEFB82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" y="0"/>
            <a:ext cx="10827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4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14184D-0B29-A926-6607-E84AD0755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1" y="0"/>
            <a:ext cx="1053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19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8BFEED61-84EC-64C7-244B-E2BEE899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22" y="0"/>
            <a:ext cx="784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3AB5465-57BC-4B99-EF12-BF0EDE99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61" y="381000"/>
            <a:ext cx="203087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9C47F3F-0ED9-2548-F697-53B97040F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74" y="0"/>
            <a:ext cx="3606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CD4064-A172-AF07-EFC8-E59B4476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58" y="0"/>
            <a:ext cx="782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9FF5AB-EF67-8932-0A0C-1F5B9F0C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38" y="0"/>
            <a:ext cx="7908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D766EB-647B-4E99-81CD-405DBB6C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6" y="0"/>
            <a:ext cx="765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1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DED9A3-28AD-7A76-5AAA-9CBE5C701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8" y="0"/>
            <a:ext cx="751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A501CF-DB10-115B-3484-57D738EE7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1" y="0"/>
            <a:ext cx="1033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4BB6E7-59A8-5F22-7950-8A1608E5E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9" y="0"/>
            <a:ext cx="10554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26E52-BEA4-CF62-D284-26E5FB7F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2"/>
            <a:ext cx="12192000" cy="67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8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</Words>
  <Application>Microsoft Office PowerPoint</Application>
  <PresentationFormat>Widescreen</PresentationFormat>
  <Paragraphs>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Marie_Sauve_AWT_FP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Marie_Sauve_AWT_FP</dc:title>
  <dc:creator>Marie Sauve</dc:creator>
  <cp:lastModifiedBy>Marie Sauve</cp:lastModifiedBy>
  <cp:revision>1</cp:revision>
  <dcterms:created xsi:type="dcterms:W3CDTF">2024-03-28T06:40:15Z</dcterms:created>
  <dcterms:modified xsi:type="dcterms:W3CDTF">2024-03-28T07:05:16Z</dcterms:modified>
</cp:coreProperties>
</file>